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558" r:id="rId3"/>
    <p:sldId id="697" r:id="rId4"/>
    <p:sldId id="707" r:id="rId5"/>
    <p:sldId id="708" r:id="rId6"/>
    <p:sldId id="592" r:id="rId7"/>
    <p:sldId id="711" r:id="rId8"/>
    <p:sldId id="712" r:id="rId9"/>
    <p:sldId id="709" r:id="rId10"/>
    <p:sldId id="682" r:id="rId11"/>
    <p:sldId id="587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73" autoAdjust="0"/>
    <p:restoredTop sz="90801" autoAdjust="0"/>
  </p:normalViewPr>
  <p:slideViewPr>
    <p:cSldViewPr snapToGrid="0">
      <p:cViewPr varScale="1">
        <p:scale>
          <a:sx n="43" d="100"/>
          <a:sy n="43" d="100"/>
        </p:scale>
        <p:origin x="62" y="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ADFD1D-70AE-4066-B73A-DEF7436A6379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63207-1CF1-4914-8F02-469A7DE46A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085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63207-1CF1-4914-8F02-469A7DE46A2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615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63207-1CF1-4914-8F02-469A7DE46A2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3789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63207-1CF1-4914-8F02-469A7DE46A2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213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63207-1CF1-4914-8F02-469A7DE46A2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587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ko-KR" altLang="en-US" sz="1200" b="0" i="0" dirty="0">
                <a:effectLst/>
                <a:latin typeface="Noto Sans KR"/>
              </a:rPr>
              <a:t>이 같은 일련의 과정을 처리한다</a:t>
            </a:r>
            <a:r>
              <a:rPr lang="en-US" altLang="ko-KR" sz="1200" b="0" i="0" dirty="0">
                <a:effectLst/>
                <a:latin typeface="Noto Sans KR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63207-1CF1-4914-8F02-469A7DE46A2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193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ko-KR" altLang="en-US" sz="1200" b="0" i="0" dirty="0">
                <a:effectLst/>
                <a:latin typeface="Noto Sans KR"/>
              </a:rPr>
              <a:t>이 같은 일련의 과정을 처리한다</a:t>
            </a:r>
            <a:r>
              <a:rPr lang="en-US" altLang="ko-KR" sz="1200" b="0" i="0" dirty="0">
                <a:effectLst/>
                <a:latin typeface="Noto Sans KR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63207-1CF1-4914-8F02-469A7DE46A2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934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63207-1CF1-4914-8F02-469A7DE46A2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605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ko-KR" altLang="en-US" sz="1200" b="0" i="0" dirty="0">
                <a:effectLst/>
                <a:latin typeface="Noto Sans KR"/>
              </a:rPr>
              <a:t>객체지향에서 비즈니스 로직과 </a:t>
            </a:r>
            <a:r>
              <a:rPr lang="en-US" altLang="ko-KR" sz="1200" b="0" i="0" dirty="0">
                <a:effectLst/>
                <a:latin typeface="Noto Sans KR"/>
              </a:rPr>
              <a:t>DB</a:t>
            </a:r>
            <a:r>
              <a:rPr lang="ko-KR" altLang="en-US" sz="1200" b="0" i="0" dirty="0">
                <a:effectLst/>
                <a:latin typeface="Noto Sans KR"/>
              </a:rPr>
              <a:t>접근을 분리하기위해 사용</a:t>
            </a:r>
            <a:r>
              <a:rPr lang="en-US" altLang="ko-KR" sz="1200" b="0" i="0" dirty="0">
                <a:effectLst/>
                <a:latin typeface="Noto Sans KR"/>
              </a:rPr>
              <a:t>. </a:t>
            </a:r>
            <a:r>
              <a:rPr lang="en-US" altLang="ko-KR" sz="1200" b="0" i="0" dirty="0" err="1">
                <a:effectLst/>
                <a:latin typeface="Noto Sans KR"/>
              </a:rPr>
              <a:t>Orm</a:t>
            </a:r>
            <a:r>
              <a:rPr lang="ko-KR" altLang="en-US" sz="1200" b="0" i="0" dirty="0">
                <a:effectLst/>
                <a:latin typeface="Noto Sans KR"/>
              </a:rPr>
              <a:t>의 사용으로 </a:t>
            </a:r>
            <a:r>
              <a:rPr lang="en-US" altLang="ko-KR" sz="1200" b="0" i="0" dirty="0">
                <a:effectLst/>
                <a:latin typeface="Noto Sans KR"/>
              </a:rPr>
              <a:t>DAO</a:t>
            </a:r>
            <a:r>
              <a:rPr lang="ko-KR" altLang="en-US" sz="1200" b="0" i="0" dirty="0">
                <a:effectLst/>
                <a:latin typeface="Noto Sans KR"/>
              </a:rPr>
              <a:t>의 구현을 하지 않는다</a:t>
            </a:r>
            <a:r>
              <a:rPr lang="en-US" altLang="ko-KR" sz="1200" b="0" i="0" dirty="0">
                <a:effectLst/>
                <a:latin typeface="Noto Sans KR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63207-1CF1-4914-8F02-469A7DE46A2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553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en-US" altLang="ko-KR" sz="1200" b="0" i="0" dirty="0">
              <a:effectLst/>
              <a:latin typeface="Noto Sans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63207-1CF1-4914-8F02-469A7DE46A2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556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en-US" altLang="ko-KR" sz="1200" b="0" i="0" dirty="0">
              <a:effectLst/>
              <a:latin typeface="Noto Sans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63207-1CF1-4914-8F02-469A7DE46A2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2339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en-US" altLang="ko-KR" sz="1200" b="0" i="0" dirty="0">
              <a:effectLst/>
              <a:latin typeface="Noto Sans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63207-1CF1-4914-8F02-469A7DE46A2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204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84B8F8-43F1-467B-BCA4-D7C2F37A2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DFDDD6-06B9-4C32-BA4D-79B9CC4EA5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0EA7BF-DB97-49C1-9ECF-3FB3FFD0D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FEF11D-F0D2-4E95-8C10-050CD4C62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AB6D6-EDE8-4C17-8AE9-AA660C25D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7752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AD44B7-FB57-4314-ABDC-9A95968BA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428E38-C215-4E5E-99BD-F1CAC1F6D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9E9F14-8EDA-4776-BADB-B367C985C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340ECF-BAD2-4B77-8142-634EF7D64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9BA82F-7C53-4897-8B62-C196ADC99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580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EDDC3C0-8A57-44B2-AE05-6555567215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9790B6-D9A2-4FEE-82E2-91C377A758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8097EB-F758-46F2-9EE0-608451ED4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67A05C-DF2B-44CA-985A-7F2BAD0A1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3A636F-B310-4245-9636-823020EA8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68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5BDE6-4C9E-4D71-89AA-71017EDEF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C077AB-0651-4CA7-AB61-6DE7A254A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7F33DB-C361-448C-88E3-753F1AC9B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4206C1-2F16-4EAF-AE8D-373CD78BF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C8BE7F-53D4-4C94-BD92-1BF3D77F3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643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60900-B6AA-447B-9A70-3B15A2A53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694856-1E61-43CA-8AE6-03465F1F4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21BCE6-9470-4F5A-9ADB-F1288BA03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E92750-FD83-473D-884B-ED94310ED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EC1ECF-8C79-4B9F-9CE3-A327E7C47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335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904690-2983-4191-8B08-CB7AE1734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2B746-3E05-4EEA-BF15-40388EED4C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C3992F-34D6-4BCC-9844-2F371E5AD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88B3B8-A111-4C7E-A23D-C57E1E9D0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12CB44-AF50-4A4D-93D8-F4DD2E1B0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2B68F7-B4EA-4DF3-ACC2-4565B3D36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608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50889-4A30-465B-9492-E14555AAD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9B4B27-C57A-4310-A5A3-1D34915AD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8E802F-AC6A-478E-9C6E-1F7F168FF2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B4854B9-E4F9-4206-BD03-994E22194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97E506-A7B6-4845-8F19-D8ABE3B34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375061C-474D-4AC3-BFFA-AFA290725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B0A555-3B06-496A-AC77-8A877258B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DE0E7B0-F4E8-47E5-9F82-ABC11B464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286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E4694D-1119-455E-A8BC-07D61AEB0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D1C7F17-DEDA-474B-ACC5-61364C37C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66EF94D-1334-4FAD-B045-5AC08F2C7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481CF5D-328A-4B7A-9E17-6CB818685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943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6B559B-C12E-4515-A200-C5A1CC88A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F88073D-C5CC-4C5C-82FE-9E84D3514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CC42C0-1E68-4E51-BDEC-CC66B4A1A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75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25252-2BCD-463D-B962-FC2FF6F1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2DE96C-66FE-4CD6-BD94-92F2EDFF4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F15629-3480-4225-9DBB-EBFB0C250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70AC41-CB4F-4903-BF8E-7FD204BC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017DCE-A2C9-4449-B77C-A6C39B53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CEFB6B-9152-4E60-8F0F-03EAF3871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399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806BCE-30E3-422B-AD73-D290D89C7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75D6D2-267A-4A50-9CBF-59708349C2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07BB99-DD2B-4368-9A66-50E2F90C1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B35B11-C20B-4B23-93BC-012788AD0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AA8679-54D9-44D2-903A-70779A38C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FEAA23-0D53-4030-AA40-7F841FFDB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376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23FC71D-A8B4-47AE-A7ED-D1BB9139E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9BBB1D-A2C7-49D6-8365-244E65A1E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BBFB35-19C6-41EE-9862-518F70686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361776-29F1-485C-82B3-60304EC17C33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A150F0-33B4-418D-964B-7F9DC4A24C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333ED-95FE-4555-896B-D3550E7207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14A21-8E5C-4610-84F8-0307D2002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376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m.blog.naver.com/PostView.naver?isHttpsRedirect=true&amp;blogId=kbh3983&amp;logNo=220778740252" TargetMode="External"/><Relationship Id="rId3" Type="http://schemas.openxmlformats.org/officeDocument/2006/relationships/hyperlink" Target="https://chrismare.tistory.com/entry/FrontController-%ED%8C%A8%ED%84%B4-Command-%ED%8C%A8%ED%84%B4-%EC%98%88%EC%A0%9C" TargetMode="External"/><Relationship Id="rId7" Type="http://schemas.openxmlformats.org/officeDocument/2006/relationships/hyperlink" Target="https://show400035.tistory.com/132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yyman.tistory.com/1401" TargetMode="External"/><Relationship Id="rId5" Type="http://schemas.openxmlformats.org/officeDocument/2006/relationships/hyperlink" Target="https://yeonyeon.tistory.com/103" TargetMode="External"/><Relationship Id="rId10" Type="http://schemas.openxmlformats.org/officeDocument/2006/relationships/hyperlink" Target="https://catsbi.oopy.io/f52511f3-1455-4a01-b8b7-f10875895d5b" TargetMode="External"/><Relationship Id="rId4" Type="http://schemas.openxmlformats.org/officeDocument/2006/relationships/hyperlink" Target="https://nesoy.github.io/articles/2017-02/Front-Controller" TargetMode="External"/><Relationship Id="rId9" Type="http://schemas.openxmlformats.org/officeDocument/2006/relationships/hyperlink" Target="https://blackaaron.tistory.com/3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E4F8FC-BFEB-413C-BA77-B620F77B830C}"/>
              </a:ext>
            </a:extLst>
          </p:cNvPr>
          <p:cNvSpPr txBox="1"/>
          <p:nvPr/>
        </p:nvSpPr>
        <p:spPr>
          <a:xfrm flipH="1">
            <a:off x="2012686" y="2921168"/>
            <a:ext cx="81666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 err="1">
                <a:latin typeface="Noto Sans Demilight"/>
              </a:rPr>
              <a:t>FrontControllerPattern</a:t>
            </a:r>
            <a:endParaRPr lang="en-US" altLang="ko-KR" sz="6000" b="1" dirty="0">
              <a:latin typeface="Noto Sans Demilight"/>
            </a:endParaRPr>
          </a:p>
        </p:txBody>
      </p:sp>
    </p:spTree>
    <p:extLst>
      <p:ext uri="{BB962C8B-B14F-4D97-AF65-F5344CB8AC3E}">
        <p14:creationId xmlns:p14="http://schemas.microsoft.com/office/powerpoint/2010/main" val="3387943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F99E3662-59C9-420B-8467-2D6A0266501A}"/>
              </a:ext>
            </a:extLst>
          </p:cNvPr>
          <p:cNvSpPr txBox="1"/>
          <p:nvPr/>
        </p:nvSpPr>
        <p:spPr>
          <a:xfrm>
            <a:off x="4978433" y="3136612"/>
            <a:ext cx="22351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감사합니다</a:t>
            </a:r>
            <a:r>
              <a:rPr lang="en-US" altLang="ko-KR" sz="32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3397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589FBC-1A4D-4E91-A32C-2743FC4823F9}"/>
              </a:ext>
            </a:extLst>
          </p:cNvPr>
          <p:cNvSpPr txBox="1"/>
          <p:nvPr/>
        </p:nvSpPr>
        <p:spPr>
          <a:xfrm>
            <a:off x="576348" y="353961"/>
            <a:ext cx="1103930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solidFill>
                  <a:srgbClr val="222426"/>
                </a:solidFill>
                <a:latin typeface="-apple-system"/>
              </a:rPr>
              <a:t>참고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22426"/>
                </a:solidFill>
                <a:latin typeface="-apple-system"/>
                <a:hlinkClick r:id="rId3"/>
              </a:rPr>
              <a:t>https://chrismare.tistory.com/entry/FrontController-%ED%8C%A8%ED%84%B4-Command-%ED%8C%A8%ED%84%B4-%EC%98%88%EC%A0%9C</a:t>
            </a:r>
            <a:endParaRPr lang="en-US" altLang="ko-KR" sz="1600" dirty="0">
              <a:solidFill>
                <a:srgbClr val="222426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22426"/>
                </a:solidFill>
                <a:latin typeface="-apple-system"/>
                <a:hlinkClick r:id="rId4"/>
              </a:rPr>
              <a:t>https://nesoy.github.io/articles/2017-02/Front-Controller</a:t>
            </a:r>
            <a:endParaRPr lang="en-US" altLang="ko-KR" sz="1600" dirty="0">
              <a:solidFill>
                <a:srgbClr val="222426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22426"/>
                </a:solidFill>
                <a:latin typeface="-apple-system"/>
                <a:hlinkClick r:id="rId5"/>
              </a:rPr>
              <a:t>https://yeonyeon.tistory.com/103</a:t>
            </a:r>
            <a:endParaRPr lang="en-US" altLang="ko-KR" sz="1600" dirty="0">
              <a:solidFill>
                <a:srgbClr val="222426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22426"/>
                </a:solidFill>
                <a:latin typeface="-apple-system"/>
                <a:hlinkClick r:id="rId6"/>
              </a:rPr>
              <a:t>https://yyman.tistory.com/1401</a:t>
            </a:r>
            <a:endParaRPr lang="en-US" altLang="ko-KR" sz="1600" dirty="0">
              <a:solidFill>
                <a:srgbClr val="222426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22426"/>
                </a:solidFill>
                <a:latin typeface="-apple-system"/>
                <a:hlinkClick r:id="rId7"/>
              </a:rPr>
              <a:t>https://show400035.tistory.com/132</a:t>
            </a:r>
            <a:endParaRPr lang="en-US" altLang="ko-KR" sz="1600" dirty="0">
              <a:solidFill>
                <a:srgbClr val="222426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22426"/>
                </a:solidFill>
                <a:latin typeface="-apple-system"/>
                <a:hlinkClick r:id="rId8"/>
              </a:rPr>
              <a:t>https://m.blog.naver.com/PostView.naver?isHttpsRedirect=true&amp;blogId=kbh3983&amp;logNo=220778740252</a:t>
            </a:r>
            <a:endParaRPr lang="en-US" altLang="ko-KR" sz="1600" dirty="0">
              <a:solidFill>
                <a:srgbClr val="222426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22426"/>
                </a:solidFill>
                <a:latin typeface="-apple-system"/>
                <a:hlinkClick r:id="rId9"/>
              </a:rPr>
              <a:t>https://blackaaron.tistory.com/3</a:t>
            </a:r>
            <a:endParaRPr lang="en-US" altLang="ko-KR" sz="1600" dirty="0">
              <a:solidFill>
                <a:srgbClr val="222426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222426"/>
                </a:solidFill>
                <a:latin typeface="-apple-system"/>
                <a:hlinkClick r:id="rId10"/>
              </a:rPr>
              <a:t>https://catsbi.oopy.io/f52511f3-1455-4a01-b8b7-f10875895d5b</a:t>
            </a:r>
            <a:endParaRPr lang="en-US" altLang="ko-KR" sz="1600" dirty="0">
              <a:solidFill>
                <a:srgbClr val="222426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378506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D7D1F8-EA46-40EC-AD21-0F542A7D3DCD}"/>
              </a:ext>
            </a:extLst>
          </p:cNvPr>
          <p:cNvSpPr txBox="1"/>
          <p:nvPr/>
        </p:nvSpPr>
        <p:spPr>
          <a:xfrm flipH="1">
            <a:off x="3586070" y="3075057"/>
            <a:ext cx="50198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err="1">
                <a:latin typeface="Noto Sans Demilight"/>
              </a:rPr>
              <a:t>FrontControllerPattern</a:t>
            </a:r>
            <a:endParaRPr lang="en-US" altLang="ko-KR" sz="4000" b="1" dirty="0">
              <a:latin typeface="Noto Sans Demilight"/>
            </a:endParaRPr>
          </a:p>
        </p:txBody>
      </p:sp>
    </p:spTree>
    <p:extLst>
      <p:ext uri="{BB962C8B-B14F-4D97-AF65-F5344CB8AC3E}">
        <p14:creationId xmlns:p14="http://schemas.microsoft.com/office/powerpoint/2010/main" val="4178771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96DEB00-8040-4409-9498-0E8FE3A9323A}"/>
              </a:ext>
            </a:extLst>
          </p:cNvPr>
          <p:cNvSpPr txBox="1"/>
          <p:nvPr/>
        </p:nvSpPr>
        <p:spPr>
          <a:xfrm flipH="1">
            <a:off x="0" y="0"/>
            <a:ext cx="6646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err="1">
                <a:latin typeface="Noto Sans Demilight"/>
              </a:rPr>
              <a:t>FrontControllerPattern</a:t>
            </a:r>
            <a:endParaRPr lang="en-US" altLang="ko-KR" sz="28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AC913B2-68E2-4D71-A5E0-1FDB43E75278}"/>
              </a:ext>
            </a:extLst>
          </p:cNvPr>
          <p:cNvSpPr/>
          <p:nvPr/>
        </p:nvSpPr>
        <p:spPr>
          <a:xfrm>
            <a:off x="282931" y="789096"/>
            <a:ext cx="11729804" cy="5985330"/>
          </a:xfrm>
          <a:prstGeom prst="rect">
            <a:avLst/>
          </a:prstGeom>
          <a:noFill/>
          <a:ln w="57150" cap="flat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DBE8ABA-7102-4FAA-A31D-E4B58271C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548" y="1386789"/>
            <a:ext cx="5190903" cy="408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0201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96DEB00-8040-4409-9498-0E8FE3A9323A}"/>
              </a:ext>
            </a:extLst>
          </p:cNvPr>
          <p:cNvSpPr txBox="1"/>
          <p:nvPr/>
        </p:nvSpPr>
        <p:spPr>
          <a:xfrm flipH="1">
            <a:off x="0" y="0"/>
            <a:ext cx="6646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err="1">
                <a:latin typeface="Noto Sans Demilight"/>
              </a:rPr>
              <a:t>FrontControllerPattern</a:t>
            </a:r>
            <a:endParaRPr lang="en-US" altLang="ko-KR" sz="28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AC913B2-68E2-4D71-A5E0-1FDB43E75278}"/>
              </a:ext>
            </a:extLst>
          </p:cNvPr>
          <p:cNvSpPr/>
          <p:nvPr/>
        </p:nvSpPr>
        <p:spPr>
          <a:xfrm>
            <a:off x="282931" y="789096"/>
            <a:ext cx="11729804" cy="5985330"/>
          </a:xfrm>
          <a:prstGeom prst="rect">
            <a:avLst/>
          </a:prstGeom>
          <a:noFill/>
          <a:ln w="57150" cap="flat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3340F8E-4E28-44E6-9A03-EE5DF5A8F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833" y="1422193"/>
            <a:ext cx="5592404" cy="521075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303BCAA-7FEA-4344-B41B-577871164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763" y="1867851"/>
            <a:ext cx="5172289" cy="3834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2DD85AA-2C5C-4F22-BA57-4C5D41687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7833" y="953693"/>
            <a:ext cx="4743450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87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D7D1F8-EA46-40EC-AD21-0F542A7D3DCD}"/>
              </a:ext>
            </a:extLst>
          </p:cNvPr>
          <p:cNvSpPr txBox="1"/>
          <p:nvPr/>
        </p:nvSpPr>
        <p:spPr>
          <a:xfrm flipH="1">
            <a:off x="3586070" y="3075057"/>
            <a:ext cx="50198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err="1">
                <a:latin typeface="Noto Sans Demilight"/>
              </a:rPr>
              <a:t>DispatcherServlet</a:t>
            </a:r>
            <a:endParaRPr lang="en-US" altLang="ko-KR" sz="4000" b="1" dirty="0">
              <a:latin typeface="Noto Sans D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128415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96DEB00-8040-4409-9498-0E8FE3A9323A}"/>
              </a:ext>
            </a:extLst>
          </p:cNvPr>
          <p:cNvSpPr txBox="1"/>
          <p:nvPr/>
        </p:nvSpPr>
        <p:spPr>
          <a:xfrm flipH="1">
            <a:off x="0" y="0"/>
            <a:ext cx="6646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err="1">
                <a:latin typeface="Noto Sans Demilight"/>
              </a:rPr>
              <a:t>DispatcherServlet</a:t>
            </a:r>
            <a:endParaRPr lang="en-US" altLang="ko-KR" sz="28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AC913B2-68E2-4D71-A5E0-1FDB43E75278}"/>
              </a:ext>
            </a:extLst>
          </p:cNvPr>
          <p:cNvSpPr/>
          <p:nvPr/>
        </p:nvSpPr>
        <p:spPr>
          <a:xfrm>
            <a:off x="282931" y="789096"/>
            <a:ext cx="11729804" cy="5985330"/>
          </a:xfrm>
          <a:prstGeom prst="rect">
            <a:avLst/>
          </a:prstGeom>
          <a:noFill/>
          <a:ln w="57150" cap="flat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7D0E8F7-537F-41E7-A2B7-5EF5D6B67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595" y="1610061"/>
            <a:ext cx="9896475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8422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96DEB00-8040-4409-9498-0E8FE3A9323A}"/>
              </a:ext>
            </a:extLst>
          </p:cNvPr>
          <p:cNvSpPr txBox="1"/>
          <p:nvPr/>
        </p:nvSpPr>
        <p:spPr>
          <a:xfrm flipH="1">
            <a:off x="0" y="0"/>
            <a:ext cx="6646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err="1">
                <a:latin typeface="Noto Sans Demilight"/>
              </a:rPr>
              <a:t>DispatcherServlet</a:t>
            </a:r>
            <a:endParaRPr lang="en-US" altLang="ko-KR" sz="28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AC913B2-68E2-4D71-A5E0-1FDB43E75278}"/>
              </a:ext>
            </a:extLst>
          </p:cNvPr>
          <p:cNvSpPr/>
          <p:nvPr/>
        </p:nvSpPr>
        <p:spPr>
          <a:xfrm>
            <a:off x="282931" y="789096"/>
            <a:ext cx="11729804" cy="5985330"/>
          </a:xfrm>
          <a:prstGeom prst="rect">
            <a:avLst/>
          </a:prstGeom>
          <a:noFill/>
          <a:ln w="57150" cap="flat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8F50535-2397-4336-B01F-7911C0010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565" y="907975"/>
            <a:ext cx="3758870" cy="54521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86D657-9F27-42B5-AACF-4BA89D5655FE}"/>
              </a:ext>
            </a:extLst>
          </p:cNvPr>
          <p:cNvSpPr txBox="1"/>
          <p:nvPr/>
        </p:nvSpPr>
        <p:spPr>
          <a:xfrm>
            <a:off x="4928468" y="6376761"/>
            <a:ext cx="233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HttpServlet</a:t>
            </a:r>
            <a:r>
              <a:rPr lang="en-US" altLang="ko-KR" dirty="0"/>
              <a:t> - service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977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96DEB00-8040-4409-9498-0E8FE3A9323A}"/>
              </a:ext>
            </a:extLst>
          </p:cNvPr>
          <p:cNvSpPr txBox="1"/>
          <p:nvPr/>
        </p:nvSpPr>
        <p:spPr>
          <a:xfrm flipH="1">
            <a:off x="0" y="0"/>
            <a:ext cx="6646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err="1">
                <a:latin typeface="Noto Sans Demilight"/>
              </a:rPr>
              <a:t>DispatcherServlet</a:t>
            </a:r>
            <a:endParaRPr lang="en-US" altLang="ko-KR" sz="28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AC913B2-68E2-4D71-A5E0-1FDB43E75278}"/>
              </a:ext>
            </a:extLst>
          </p:cNvPr>
          <p:cNvSpPr/>
          <p:nvPr/>
        </p:nvSpPr>
        <p:spPr>
          <a:xfrm>
            <a:off x="282931" y="789096"/>
            <a:ext cx="11729804" cy="5985330"/>
          </a:xfrm>
          <a:prstGeom prst="rect">
            <a:avLst/>
          </a:prstGeom>
          <a:noFill/>
          <a:ln w="57150" cap="flat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8F50535-2397-4336-B01F-7911C00109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780"/>
          <a:stretch/>
        </p:blipFill>
        <p:spPr>
          <a:xfrm>
            <a:off x="456889" y="3067664"/>
            <a:ext cx="5274384" cy="307700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BACA3A3-2C97-4CAE-8C45-D9CC9CFA17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2495"/>
          <a:stretch/>
        </p:blipFill>
        <p:spPr>
          <a:xfrm>
            <a:off x="456889" y="1340265"/>
            <a:ext cx="5274384" cy="13391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EAA5B81-B372-4E6A-9601-63D21B357F8C}"/>
              </a:ext>
            </a:extLst>
          </p:cNvPr>
          <p:cNvSpPr txBox="1"/>
          <p:nvPr/>
        </p:nvSpPr>
        <p:spPr>
          <a:xfrm>
            <a:off x="2906744" y="2770480"/>
            <a:ext cx="461665" cy="24580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b="1" dirty="0"/>
              <a:t>…</a:t>
            </a:r>
            <a:endParaRPr lang="ko-KR" altLang="en-US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9A4735E-3993-451D-A832-99C2A0AEE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2222" y="1340265"/>
            <a:ext cx="5810045" cy="19524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C90E7F-56D4-4CC6-BC06-C4EE12CC195C}"/>
              </a:ext>
            </a:extLst>
          </p:cNvPr>
          <p:cNvSpPr txBox="1"/>
          <p:nvPr/>
        </p:nvSpPr>
        <p:spPr>
          <a:xfrm>
            <a:off x="1739212" y="6274879"/>
            <a:ext cx="233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HttpServlet</a:t>
            </a:r>
            <a:r>
              <a:rPr lang="en-US" altLang="ko-KR" dirty="0"/>
              <a:t> - service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D5ED64-1CB5-4A92-BE6A-DE523A48E1B2}"/>
              </a:ext>
            </a:extLst>
          </p:cNvPr>
          <p:cNvSpPr txBox="1"/>
          <p:nvPr/>
        </p:nvSpPr>
        <p:spPr>
          <a:xfrm>
            <a:off x="7517660" y="3429000"/>
            <a:ext cx="3020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FrameworkServlet</a:t>
            </a:r>
            <a:r>
              <a:rPr lang="en-US" altLang="ko-KR" dirty="0"/>
              <a:t> - service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024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96DEB00-8040-4409-9498-0E8FE3A9323A}"/>
              </a:ext>
            </a:extLst>
          </p:cNvPr>
          <p:cNvSpPr txBox="1"/>
          <p:nvPr/>
        </p:nvSpPr>
        <p:spPr>
          <a:xfrm flipH="1">
            <a:off x="0" y="0"/>
            <a:ext cx="6646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err="1">
                <a:latin typeface="Noto Sans Demilight"/>
              </a:rPr>
              <a:t>DispatcherServlet</a:t>
            </a:r>
            <a:endParaRPr lang="en-US" altLang="ko-KR" sz="28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AC913B2-68E2-4D71-A5E0-1FDB43E75278}"/>
              </a:ext>
            </a:extLst>
          </p:cNvPr>
          <p:cNvSpPr/>
          <p:nvPr/>
        </p:nvSpPr>
        <p:spPr>
          <a:xfrm>
            <a:off x="282931" y="789096"/>
            <a:ext cx="11729804" cy="5985330"/>
          </a:xfrm>
          <a:prstGeom prst="rect">
            <a:avLst/>
          </a:prstGeom>
          <a:noFill/>
          <a:ln w="57150" cap="flat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8E97F7B-9535-46A1-9356-8CF74CF4B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826" y="1910565"/>
            <a:ext cx="6468013" cy="374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8364846-5A9D-42FD-BF8F-AB205131C8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489" t="31998" r="10087" b="44120"/>
          <a:stretch/>
        </p:blipFill>
        <p:spPr>
          <a:xfrm>
            <a:off x="179265" y="747710"/>
            <a:ext cx="3340683" cy="224450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6CF55BF-9923-4610-89F4-0712B8F49D2A}"/>
              </a:ext>
            </a:extLst>
          </p:cNvPr>
          <p:cNvSpPr/>
          <p:nvPr/>
        </p:nvSpPr>
        <p:spPr>
          <a:xfrm>
            <a:off x="3814916" y="2005780"/>
            <a:ext cx="1209368" cy="3637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89E3FD60-634B-4AE4-8B79-B9C9D982AFAF}"/>
              </a:ext>
            </a:extLst>
          </p:cNvPr>
          <p:cNvCxnSpPr>
            <a:cxnSpLocks/>
            <a:stCxn id="4" idx="1"/>
            <a:endCxn id="3" idx="3"/>
          </p:cNvCxnSpPr>
          <p:nvPr/>
        </p:nvCxnSpPr>
        <p:spPr>
          <a:xfrm flipH="1" flipV="1">
            <a:off x="3519948" y="1869961"/>
            <a:ext cx="294968" cy="31771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EFFB088C-70EC-4E96-A24F-35229D62893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226" t="24973" r="15645" b="58719"/>
          <a:stretch/>
        </p:blipFill>
        <p:spPr>
          <a:xfrm>
            <a:off x="8052620" y="78414"/>
            <a:ext cx="3746090" cy="1764463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98FCBA1D-F07D-4604-A1B2-672A37221426}"/>
              </a:ext>
            </a:extLst>
          </p:cNvPr>
          <p:cNvSpPr/>
          <p:nvPr/>
        </p:nvSpPr>
        <p:spPr>
          <a:xfrm>
            <a:off x="6228735" y="2020528"/>
            <a:ext cx="1209368" cy="3637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EE1FA2D-62E9-4B61-AEC8-3A5307052B13}"/>
              </a:ext>
            </a:extLst>
          </p:cNvPr>
          <p:cNvCxnSpPr>
            <a:cxnSpLocks/>
            <a:stCxn id="19" idx="3"/>
            <a:endCxn id="16" idx="1"/>
          </p:cNvCxnSpPr>
          <p:nvPr/>
        </p:nvCxnSpPr>
        <p:spPr>
          <a:xfrm flipV="1">
            <a:off x="7438103" y="960646"/>
            <a:ext cx="614517" cy="124177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그림 27">
            <a:extLst>
              <a:ext uri="{FF2B5EF4-FFF2-40B4-BE49-F238E27FC236}">
                <a16:creationId xmlns:a16="http://schemas.microsoft.com/office/drawing/2014/main" id="{4265F38D-7E46-4105-9FC1-4F4BE57EFFA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347" t="25145" r="16196" b="43152"/>
          <a:stretch/>
        </p:blipFill>
        <p:spPr>
          <a:xfrm>
            <a:off x="9183623" y="3910474"/>
            <a:ext cx="2763040" cy="2692401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ADEF0210-93FF-4792-8E91-DA8F5BF307DA}"/>
              </a:ext>
            </a:extLst>
          </p:cNvPr>
          <p:cNvSpPr/>
          <p:nvPr/>
        </p:nvSpPr>
        <p:spPr>
          <a:xfrm>
            <a:off x="6228735" y="4289293"/>
            <a:ext cx="1209368" cy="3637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EC4883CA-53A0-4845-93D5-740FFB7EA9C9}"/>
              </a:ext>
            </a:extLst>
          </p:cNvPr>
          <p:cNvCxnSpPr>
            <a:cxnSpLocks/>
            <a:stCxn id="33" idx="3"/>
            <a:endCxn id="28" idx="1"/>
          </p:cNvCxnSpPr>
          <p:nvPr/>
        </p:nvCxnSpPr>
        <p:spPr>
          <a:xfrm>
            <a:off x="7438103" y="4471190"/>
            <a:ext cx="1745520" cy="78548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8755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9" grpId="0" animBg="1"/>
      <p:bldP spid="33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39996</TotalTime>
  <Words>189</Words>
  <Application>Microsoft Office PowerPoint</Application>
  <PresentationFormat>와이드스크린</PresentationFormat>
  <Paragraphs>38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-apple-system</vt:lpstr>
      <vt:lpstr>Noto Sans Demilight</vt:lpstr>
      <vt:lpstr>Noto Sans KR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이남수</dc:creator>
  <cp:lastModifiedBy>이남수</cp:lastModifiedBy>
  <cp:revision>88</cp:revision>
  <dcterms:created xsi:type="dcterms:W3CDTF">2021-08-07T08:11:24Z</dcterms:created>
  <dcterms:modified xsi:type="dcterms:W3CDTF">2021-11-13T02:14:03Z</dcterms:modified>
</cp:coreProperties>
</file>

<file path=docProps/thumbnail.jpeg>
</file>